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176587"/>
            <a:ext cx="5657850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5747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5651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5636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5621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58924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5747" y="558924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65651" y="558924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5636" y="558924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05621" y="558924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76462"/>
            <a:ext cx="109061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76462"/>
            <a:ext cx="1584176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2188037"/>
            <a:ext cx="457194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697323"/>
            <a:ext cx="1584176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697324"/>
            <a:ext cx="457194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8984" y="3252909"/>
            <a:ext cx="457194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0964" y="3739046"/>
            <a:ext cx="457194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42426" y="3669598"/>
            <a:ext cx="2470197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079" y="4190458"/>
            <a:ext cx="4622857" cy="388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66937"/>
            <a:ext cx="115157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407707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240" y="3185822"/>
            <a:ext cx="5669807" cy="1755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5538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94116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9848" y="536943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2218" y="5959740"/>
            <a:ext cx="12337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7352" y="5948166"/>
            <a:ext cx="569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6411154"/>
            <a:ext cx="569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